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BE1B-3B31-0D4D-AA87-D1433B320C1D}" type="datetimeFigureOut">
              <a:rPr lang="fr-FR" smtClean="0"/>
              <a:t>26/01/16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46625-AA6B-3044-8D6F-19E63FB8C661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223837"/>
            <a:ext cx="7772400" cy="1470025"/>
          </a:xfrm>
        </p:spPr>
        <p:txBody>
          <a:bodyPr/>
          <a:lstStyle/>
          <a:p>
            <a:r>
              <a:rPr lang="fr-FR" smtClean="0"/>
              <a:t>Bonne nouvelle !!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1xcedccw-berceau-magiqu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0" y="1689100"/>
            <a:ext cx="6985000" cy="4940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Bonne nouvelle 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Bonne nouvelle !!</dc:title>
  <dc:creator>Sabrina LESTANG</dc:creator>
  <cp:lastModifiedBy>Sabrina LESTANG</cp:lastModifiedBy>
  <cp:revision>1</cp:revision>
  <dcterms:created xsi:type="dcterms:W3CDTF">2016-01-26T15:04:39Z</dcterms:created>
  <dcterms:modified xsi:type="dcterms:W3CDTF">2016-01-26T15:08:42Z</dcterms:modified>
</cp:coreProperties>
</file>